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jpeg" ContentType="image/jpeg"/>
  <Override PartName="/ppt/media/image15.png" ContentType="image/png"/>
  <Override PartName="/ppt/media/image1.png" ContentType="image/png"/>
  <Override PartName="/ppt/media/image3.wmf" ContentType="image/x-wmf"/>
  <Override PartName="/ppt/media/image2.png" ContentType="image/png"/>
  <Override PartName="/ppt/media/image4.wmf" ContentType="image/x-wmf"/>
  <Override PartName="/ppt/media/image5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2899350" cy="435625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681668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644840" y="11014200"/>
            <a:ext cx="29608560" cy="236235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644840" y="11014200"/>
            <a:ext cx="29608560" cy="23623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644840" y="1738080"/>
            <a:ext cx="29608200" cy="337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81668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2406960" y="11612880"/>
            <a:ext cx="13685760" cy="25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Qu’est-ce qu’un hackerspace ?</a:t>
            </a:r>
            <a:r>
              <a:rPr b="1" lang="en-US" sz="50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C’est un endroit où des passionnés 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technologie, de bricolage, d’électronique et d’informatique se rencontrent.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On y trouve une abondance de matériel mis en commun pour faciliter l’accès au bricolage de plus haut niveau.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046720" y="6969240"/>
            <a:ext cx="24851880" cy="418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712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Noto Sans CJK JP Bold"/>
                <a:ea typeface="ＭＳ Ｐゴシック"/>
              </a:rPr>
              <a:t>HACKERSPACE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 rot="16200000">
            <a:off x="-21167280" y="21133440"/>
            <a:ext cx="43625880" cy="1310400"/>
          </a:xfrm>
          <a:prstGeom prst="rect">
            <a:avLst/>
          </a:prstGeom>
          <a:solidFill>
            <a:srgbClr val="6c509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UNIVERSITÉ LIBRE DE BRUXELLES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- </a:t>
            </a: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FACULTÉ DES SCIENCES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Picture 11" descr=""/>
          <p:cNvPicPr/>
          <p:nvPr/>
        </p:nvPicPr>
        <p:blipFill>
          <a:blip r:embed="rId1"/>
          <a:stretch/>
        </p:blipFill>
        <p:spPr>
          <a:xfrm>
            <a:off x="30203640" y="40878000"/>
            <a:ext cx="2605680" cy="2605680"/>
          </a:xfrm>
          <a:prstGeom prst="rect">
            <a:avLst/>
          </a:prstGeom>
          <a:ln>
            <a:noFill/>
          </a:ln>
        </p:spPr>
      </p:pic>
      <p:pic>
        <p:nvPicPr>
          <p:cNvPr id="40" name="Picture 13" descr=""/>
          <p:cNvPicPr/>
          <p:nvPr/>
        </p:nvPicPr>
        <p:blipFill>
          <a:blip r:embed="rId2"/>
          <a:stretch/>
        </p:blipFill>
        <p:spPr>
          <a:xfrm>
            <a:off x="25725600" y="40611600"/>
            <a:ext cx="4259880" cy="2985120"/>
          </a:xfrm>
          <a:prstGeom prst="rect">
            <a:avLst/>
          </a:prstGeom>
          <a:ln>
            <a:noFill/>
          </a:ln>
        </p:spPr>
      </p:pic>
      <p:sp>
        <p:nvSpPr>
          <p:cNvPr id="41" name="CustomShape 4"/>
          <p:cNvSpPr/>
          <p:nvPr/>
        </p:nvSpPr>
        <p:spPr>
          <a:xfrm>
            <a:off x="1832040" y="42858000"/>
            <a:ext cx="219650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© Toute reproduction, même partielle, doit indiquer clairement le nom de tous les auteurs, le nom du Département,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ainsi que la mention « Printemps des Sciences 2019 – Exposition des Sciences – Bruxelles 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Image 11" descr=""/>
          <p:cNvPicPr/>
          <p:nvPr/>
        </p:nvPicPr>
        <p:blipFill>
          <a:blip r:embed="rId3"/>
          <a:srcRect l="0" t="0" r="1598" b="46629"/>
          <a:stretch/>
        </p:blipFill>
        <p:spPr>
          <a:xfrm rot="7200">
            <a:off x="1307520" y="12240"/>
            <a:ext cx="31582800" cy="6869160"/>
          </a:xfrm>
          <a:prstGeom prst="rect">
            <a:avLst/>
          </a:prstGeom>
          <a:ln>
            <a:noFill/>
          </a:ln>
        </p:spPr>
      </p:pic>
      <p:pic>
        <p:nvPicPr>
          <p:cNvPr id="43" name="Image 47" descr=""/>
          <p:cNvPicPr/>
          <p:nvPr/>
        </p:nvPicPr>
        <p:blipFill>
          <a:blip r:embed="rId4"/>
          <a:stretch/>
        </p:blipFill>
        <p:spPr>
          <a:xfrm>
            <a:off x="27279720" y="909360"/>
            <a:ext cx="5027760" cy="5029560"/>
          </a:xfrm>
          <a:prstGeom prst="rect">
            <a:avLst/>
          </a:prstGeom>
          <a:ln>
            <a:noFill/>
          </a:ln>
        </p:spPr>
      </p:pic>
      <p:pic>
        <p:nvPicPr>
          <p:cNvPr id="44" name="Image 12" descr=""/>
          <p:cNvPicPr/>
          <p:nvPr/>
        </p:nvPicPr>
        <p:blipFill>
          <a:blip r:embed="rId5"/>
          <a:stretch/>
        </p:blipFill>
        <p:spPr>
          <a:xfrm>
            <a:off x="2202120" y="927720"/>
            <a:ext cx="4875840" cy="4875840"/>
          </a:xfrm>
          <a:prstGeom prst="rect">
            <a:avLst/>
          </a:prstGeom>
          <a:ln>
            <a:noFill/>
          </a:ln>
        </p:spPr>
      </p:pic>
      <p:sp>
        <p:nvSpPr>
          <p:cNvPr id="45" name="CustomShape 5"/>
          <p:cNvSpPr/>
          <p:nvPr/>
        </p:nvSpPr>
        <p:spPr>
          <a:xfrm>
            <a:off x="18379440" y="23591520"/>
            <a:ext cx="13532400" cy="171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</a:t>
            </a:r>
            <a:r>
              <a:rPr b="1" i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hacker </a:t>
            </a: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vous dites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sng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informaticien malveillant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bricoleur 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* Saviez-vous qu’au moment où Steve Jobs et Steve Wozniak ont créé Apple, ils étaient considérés comme des hackers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Conférences, ateliers, concours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Tous les premiers lundi du mois (ou presque ^_^), UrLab organise une soirée de conférences appelée SmartMonday sur la technologie, mais ausi l’art, la biologie,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Les membres du hackerspace participent en outre régulièrement en équipe à des concours d’informatique.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20025360" y="1463040"/>
            <a:ext cx="6674400" cy="3382560"/>
          </a:xfrm>
          <a:custGeom>
            <a:avLst/>
            <a:gdLst/>
            <a:ahLst/>
            <a:rect l="l" t="t" r="r" b="b"/>
            <a:pathLst>
              <a:path w="18747" h="12647">
                <a:moveTo>
                  <a:pt x="3284" y="0"/>
                </a:moveTo>
                <a:cubicBezTo>
                  <a:pt x="1743" y="0"/>
                  <a:pt x="203" y="781"/>
                  <a:pt x="203" y="1562"/>
                </a:cubicBezTo>
                <a:lnTo>
                  <a:pt x="203" y="2732"/>
                </a:lnTo>
                <a:lnTo>
                  <a:pt x="203" y="3903"/>
                </a:lnTo>
                <a:lnTo>
                  <a:pt x="203" y="5495"/>
                </a:lnTo>
                <a:lnTo>
                  <a:pt x="203" y="6666"/>
                </a:lnTo>
                <a:lnTo>
                  <a:pt x="203" y="7836"/>
                </a:lnTo>
                <a:cubicBezTo>
                  <a:pt x="203" y="8617"/>
                  <a:pt x="1743" y="9399"/>
                  <a:pt x="3284" y="9399"/>
                </a:cubicBezTo>
                <a:lnTo>
                  <a:pt x="0" y="12646"/>
                </a:lnTo>
                <a:lnTo>
                  <a:pt x="7903" y="9399"/>
                </a:lnTo>
                <a:lnTo>
                  <a:pt x="11045" y="9399"/>
                </a:lnTo>
                <a:lnTo>
                  <a:pt x="13354" y="9399"/>
                </a:lnTo>
                <a:lnTo>
                  <a:pt x="15664" y="9399"/>
                </a:lnTo>
                <a:cubicBezTo>
                  <a:pt x="17205" y="9399"/>
                  <a:pt x="18746" y="8617"/>
                  <a:pt x="18746" y="7836"/>
                </a:cubicBezTo>
                <a:lnTo>
                  <a:pt x="18746" y="6666"/>
                </a:lnTo>
                <a:lnTo>
                  <a:pt x="18746" y="5495"/>
                </a:lnTo>
                <a:lnTo>
                  <a:pt x="18746" y="3903"/>
                </a:lnTo>
                <a:lnTo>
                  <a:pt x="18746" y="2732"/>
                </a:lnTo>
                <a:lnTo>
                  <a:pt x="18746" y="1562"/>
                </a:lnTo>
                <a:cubicBezTo>
                  <a:pt x="18746" y="781"/>
                  <a:pt x="17205" y="0"/>
                  <a:pt x="15664" y="0"/>
                </a:cubicBezTo>
                <a:lnTo>
                  <a:pt x="13354" y="0"/>
                </a:lnTo>
                <a:lnTo>
                  <a:pt x="11045" y="0"/>
                </a:lnTo>
                <a:lnTo>
                  <a:pt x="7903" y="0"/>
                </a:lnTo>
                <a:lnTo>
                  <a:pt x="5594" y="0"/>
                </a:lnTo>
                <a:lnTo>
                  <a:pt x="3284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urisa"/>
                <a:ea typeface="DejaVu Sans"/>
              </a:rPr>
              <a:t>Élémentaire!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6"/>
          <a:stretch/>
        </p:blipFill>
        <p:spPr>
          <a:xfrm>
            <a:off x="1585440" y="6157440"/>
            <a:ext cx="6460560" cy="64605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7"/>
          <a:stretch/>
        </p:blipFill>
        <p:spPr>
          <a:xfrm>
            <a:off x="18379440" y="13167360"/>
            <a:ext cx="13136400" cy="98488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8"/>
          <a:stretch/>
        </p:blipFill>
        <p:spPr>
          <a:xfrm>
            <a:off x="2341440" y="23408640"/>
            <a:ext cx="9268200" cy="69487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9"/>
          <a:stretch/>
        </p:blipFill>
        <p:spPr>
          <a:xfrm>
            <a:off x="12042720" y="23517000"/>
            <a:ext cx="5094360" cy="67903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10"/>
          <a:stretch/>
        </p:blipFill>
        <p:spPr>
          <a:xfrm>
            <a:off x="2341440" y="30790800"/>
            <a:ext cx="9300960" cy="697320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11"/>
          <a:stretch/>
        </p:blipFill>
        <p:spPr>
          <a:xfrm>
            <a:off x="12070080" y="30834720"/>
            <a:ext cx="5029920" cy="71121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12"/>
          <a:stretch/>
        </p:blipFill>
        <p:spPr>
          <a:xfrm>
            <a:off x="2468880" y="38404800"/>
            <a:ext cx="4910400" cy="42624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13"/>
          <a:stretch/>
        </p:blipFill>
        <p:spPr>
          <a:xfrm>
            <a:off x="8137440" y="38587680"/>
            <a:ext cx="4206240" cy="42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Application>LibreOffice/5.1.6.2$Linux_X86_64 LibreOffice_project/10m0$Build-2</Application>
  <Company>Elvira/Puttevils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2005-02-24T09:50:45Z</dcterms:created>
  <dc:creator>Elvira/Puttevils</dc:creator>
  <dc:description/>
  <dc:language>en-US</dc:language>
  <cp:lastModifiedBy/>
  <cp:lastPrinted>2013-02-08T09:18:21Z</cp:lastPrinted>
  <dcterms:modified xsi:type="dcterms:W3CDTF">2019-03-25T13:55:07Z</dcterms:modified>
  <cp:revision>88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Company">
    <vt:lpwstr>Elvira/Puttevils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